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8178800" cy="44640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67" d="100"/>
          <a:sy n="167" d="100"/>
        </p:scale>
        <p:origin x="40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2350" y="730575"/>
            <a:ext cx="6134100" cy="1554151"/>
          </a:xfrm>
        </p:spPr>
        <p:txBody>
          <a:bodyPr anchor="b"/>
          <a:lstStyle>
            <a:lvl1pPr algn="ctr">
              <a:defRPr sz="39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2350" y="2344660"/>
            <a:ext cx="6134100" cy="1077778"/>
          </a:xfrm>
        </p:spPr>
        <p:txBody>
          <a:bodyPr/>
          <a:lstStyle>
            <a:lvl1pPr marL="0" indent="0" algn="ctr">
              <a:buNone/>
              <a:defRPr sz="1562"/>
            </a:lvl1pPr>
            <a:lvl2pPr marL="297591" indent="0" algn="ctr">
              <a:buNone/>
              <a:defRPr sz="1302"/>
            </a:lvl2pPr>
            <a:lvl3pPr marL="595183" indent="0" algn="ctr">
              <a:buNone/>
              <a:defRPr sz="1172"/>
            </a:lvl3pPr>
            <a:lvl4pPr marL="892774" indent="0" algn="ctr">
              <a:buNone/>
              <a:defRPr sz="1041"/>
            </a:lvl4pPr>
            <a:lvl5pPr marL="1190366" indent="0" algn="ctr">
              <a:buNone/>
              <a:defRPr sz="1041"/>
            </a:lvl5pPr>
            <a:lvl6pPr marL="1487957" indent="0" algn="ctr">
              <a:buNone/>
              <a:defRPr sz="1041"/>
            </a:lvl6pPr>
            <a:lvl7pPr marL="1785549" indent="0" algn="ctr">
              <a:buNone/>
              <a:defRPr sz="1041"/>
            </a:lvl7pPr>
            <a:lvl8pPr marL="2083140" indent="0" algn="ctr">
              <a:buNone/>
              <a:defRPr sz="1041"/>
            </a:lvl8pPr>
            <a:lvl9pPr marL="2380732" indent="0" algn="ctr">
              <a:buNone/>
              <a:defRPr sz="1041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70485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444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52954" y="237669"/>
            <a:ext cx="1763554" cy="378307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2293" y="237669"/>
            <a:ext cx="5188426" cy="378307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3113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6966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8033" y="1112913"/>
            <a:ext cx="7054215" cy="1856920"/>
          </a:xfrm>
        </p:spPr>
        <p:txBody>
          <a:bodyPr anchor="b"/>
          <a:lstStyle>
            <a:lvl1pPr>
              <a:defRPr sz="390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58033" y="2987401"/>
            <a:ext cx="7054215" cy="976511"/>
          </a:xfrm>
        </p:spPr>
        <p:txBody>
          <a:bodyPr/>
          <a:lstStyle>
            <a:lvl1pPr marL="0" indent="0">
              <a:buNone/>
              <a:defRPr sz="1562">
                <a:solidFill>
                  <a:schemeClr val="tx1">
                    <a:tint val="75000"/>
                  </a:schemeClr>
                </a:solidFill>
              </a:defRPr>
            </a:lvl1pPr>
            <a:lvl2pPr marL="297591" indent="0">
              <a:buNone/>
              <a:defRPr sz="1302">
                <a:solidFill>
                  <a:schemeClr val="tx1">
                    <a:tint val="75000"/>
                  </a:schemeClr>
                </a:solidFill>
              </a:defRPr>
            </a:lvl2pPr>
            <a:lvl3pPr marL="595183" indent="0">
              <a:buNone/>
              <a:defRPr sz="1172">
                <a:solidFill>
                  <a:schemeClr val="tx1">
                    <a:tint val="75000"/>
                  </a:schemeClr>
                </a:solidFill>
              </a:defRPr>
            </a:lvl3pPr>
            <a:lvl4pPr marL="892774" indent="0">
              <a:buNone/>
              <a:defRPr sz="1041">
                <a:solidFill>
                  <a:schemeClr val="tx1">
                    <a:tint val="75000"/>
                  </a:schemeClr>
                </a:solidFill>
              </a:defRPr>
            </a:lvl4pPr>
            <a:lvl5pPr marL="1190366" indent="0">
              <a:buNone/>
              <a:defRPr sz="1041">
                <a:solidFill>
                  <a:schemeClr val="tx1">
                    <a:tint val="75000"/>
                  </a:schemeClr>
                </a:solidFill>
              </a:defRPr>
            </a:lvl5pPr>
            <a:lvl6pPr marL="1487957" indent="0">
              <a:buNone/>
              <a:defRPr sz="1041">
                <a:solidFill>
                  <a:schemeClr val="tx1">
                    <a:tint val="75000"/>
                  </a:schemeClr>
                </a:solidFill>
              </a:defRPr>
            </a:lvl6pPr>
            <a:lvl7pPr marL="1785549" indent="0">
              <a:buNone/>
              <a:defRPr sz="1041">
                <a:solidFill>
                  <a:schemeClr val="tx1">
                    <a:tint val="75000"/>
                  </a:schemeClr>
                </a:solidFill>
              </a:defRPr>
            </a:lvl7pPr>
            <a:lvl8pPr marL="2083140" indent="0">
              <a:buNone/>
              <a:defRPr sz="1041">
                <a:solidFill>
                  <a:schemeClr val="tx1">
                    <a:tint val="75000"/>
                  </a:schemeClr>
                </a:solidFill>
              </a:defRPr>
            </a:lvl8pPr>
            <a:lvl9pPr marL="2380732" indent="0">
              <a:buNone/>
              <a:defRPr sz="104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0132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2293" y="1188347"/>
            <a:ext cx="3475990" cy="2832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40518" y="1188347"/>
            <a:ext cx="3475990" cy="2832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734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358" y="237670"/>
            <a:ext cx="7054215" cy="86284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3358" y="1094312"/>
            <a:ext cx="3460015" cy="536306"/>
          </a:xfrm>
        </p:spPr>
        <p:txBody>
          <a:bodyPr anchor="b"/>
          <a:lstStyle>
            <a:lvl1pPr marL="0" indent="0">
              <a:buNone/>
              <a:defRPr sz="1562" b="1"/>
            </a:lvl1pPr>
            <a:lvl2pPr marL="297591" indent="0">
              <a:buNone/>
              <a:defRPr sz="1302" b="1"/>
            </a:lvl2pPr>
            <a:lvl3pPr marL="595183" indent="0">
              <a:buNone/>
              <a:defRPr sz="1172" b="1"/>
            </a:lvl3pPr>
            <a:lvl4pPr marL="892774" indent="0">
              <a:buNone/>
              <a:defRPr sz="1041" b="1"/>
            </a:lvl4pPr>
            <a:lvl5pPr marL="1190366" indent="0">
              <a:buNone/>
              <a:defRPr sz="1041" b="1"/>
            </a:lvl5pPr>
            <a:lvl6pPr marL="1487957" indent="0">
              <a:buNone/>
              <a:defRPr sz="1041" b="1"/>
            </a:lvl6pPr>
            <a:lvl7pPr marL="1785549" indent="0">
              <a:buNone/>
              <a:defRPr sz="1041" b="1"/>
            </a:lvl7pPr>
            <a:lvl8pPr marL="2083140" indent="0">
              <a:buNone/>
              <a:defRPr sz="1041" b="1"/>
            </a:lvl8pPr>
            <a:lvl9pPr marL="2380732" indent="0">
              <a:buNone/>
              <a:defRPr sz="104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3358" y="1630618"/>
            <a:ext cx="3460015" cy="23983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40518" y="1094312"/>
            <a:ext cx="3477055" cy="536306"/>
          </a:xfrm>
        </p:spPr>
        <p:txBody>
          <a:bodyPr anchor="b"/>
          <a:lstStyle>
            <a:lvl1pPr marL="0" indent="0">
              <a:buNone/>
              <a:defRPr sz="1562" b="1"/>
            </a:lvl1pPr>
            <a:lvl2pPr marL="297591" indent="0">
              <a:buNone/>
              <a:defRPr sz="1302" b="1"/>
            </a:lvl2pPr>
            <a:lvl3pPr marL="595183" indent="0">
              <a:buNone/>
              <a:defRPr sz="1172" b="1"/>
            </a:lvl3pPr>
            <a:lvl4pPr marL="892774" indent="0">
              <a:buNone/>
              <a:defRPr sz="1041" b="1"/>
            </a:lvl4pPr>
            <a:lvl5pPr marL="1190366" indent="0">
              <a:buNone/>
              <a:defRPr sz="1041" b="1"/>
            </a:lvl5pPr>
            <a:lvl6pPr marL="1487957" indent="0">
              <a:buNone/>
              <a:defRPr sz="1041" b="1"/>
            </a:lvl6pPr>
            <a:lvl7pPr marL="1785549" indent="0">
              <a:buNone/>
              <a:defRPr sz="1041" b="1"/>
            </a:lvl7pPr>
            <a:lvl8pPr marL="2083140" indent="0">
              <a:buNone/>
              <a:defRPr sz="1041" b="1"/>
            </a:lvl8pPr>
            <a:lvl9pPr marL="2380732" indent="0">
              <a:buNone/>
              <a:defRPr sz="1041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40518" y="1630618"/>
            <a:ext cx="3477055" cy="239839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1292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240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9423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358" y="297603"/>
            <a:ext cx="2637876" cy="1041612"/>
          </a:xfrm>
        </p:spPr>
        <p:txBody>
          <a:bodyPr anchor="b"/>
          <a:lstStyle>
            <a:lvl1pPr>
              <a:defRPr sz="20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7055" y="642741"/>
            <a:ext cx="4140518" cy="3172369"/>
          </a:xfrm>
        </p:spPr>
        <p:txBody>
          <a:bodyPr/>
          <a:lstStyle>
            <a:lvl1pPr>
              <a:defRPr sz="2083"/>
            </a:lvl1pPr>
            <a:lvl2pPr>
              <a:defRPr sz="1823"/>
            </a:lvl2pPr>
            <a:lvl3pPr>
              <a:defRPr sz="1562"/>
            </a:lvl3pPr>
            <a:lvl4pPr>
              <a:defRPr sz="1302"/>
            </a:lvl4pPr>
            <a:lvl5pPr>
              <a:defRPr sz="1302"/>
            </a:lvl5pPr>
            <a:lvl6pPr>
              <a:defRPr sz="1302"/>
            </a:lvl6pPr>
            <a:lvl7pPr>
              <a:defRPr sz="1302"/>
            </a:lvl7pPr>
            <a:lvl8pPr>
              <a:defRPr sz="1302"/>
            </a:lvl8pPr>
            <a:lvl9pPr>
              <a:defRPr sz="130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3358" y="1339215"/>
            <a:ext cx="2637876" cy="2481061"/>
          </a:xfrm>
        </p:spPr>
        <p:txBody>
          <a:bodyPr/>
          <a:lstStyle>
            <a:lvl1pPr marL="0" indent="0">
              <a:buNone/>
              <a:defRPr sz="1041"/>
            </a:lvl1pPr>
            <a:lvl2pPr marL="297591" indent="0">
              <a:buNone/>
              <a:defRPr sz="911"/>
            </a:lvl2pPr>
            <a:lvl3pPr marL="595183" indent="0">
              <a:buNone/>
              <a:defRPr sz="781"/>
            </a:lvl3pPr>
            <a:lvl4pPr marL="892774" indent="0">
              <a:buNone/>
              <a:defRPr sz="651"/>
            </a:lvl4pPr>
            <a:lvl5pPr marL="1190366" indent="0">
              <a:buNone/>
              <a:defRPr sz="651"/>
            </a:lvl5pPr>
            <a:lvl6pPr marL="1487957" indent="0">
              <a:buNone/>
              <a:defRPr sz="651"/>
            </a:lvl6pPr>
            <a:lvl7pPr marL="1785549" indent="0">
              <a:buNone/>
              <a:defRPr sz="651"/>
            </a:lvl7pPr>
            <a:lvl8pPr marL="2083140" indent="0">
              <a:buNone/>
              <a:defRPr sz="651"/>
            </a:lvl8pPr>
            <a:lvl9pPr marL="2380732" indent="0">
              <a:buNone/>
              <a:defRPr sz="65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5078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358" y="297603"/>
            <a:ext cx="2637876" cy="1041612"/>
          </a:xfrm>
        </p:spPr>
        <p:txBody>
          <a:bodyPr anchor="b"/>
          <a:lstStyle>
            <a:lvl1pPr>
              <a:defRPr sz="208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77055" y="642741"/>
            <a:ext cx="4140518" cy="3172369"/>
          </a:xfrm>
        </p:spPr>
        <p:txBody>
          <a:bodyPr anchor="t"/>
          <a:lstStyle>
            <a:lvl1pPr marL="0" indent="0">
              <a:buNone/>
              <a:defRPr sz="2083"/>
            </a:lvl1pPr>
            <a:lvl2pPr marL="297591" indent="0">
              <a:buNone/>
              <a:defRPr sz="1823"/>
            </a:lvl2pPr>
            <a:lvl3pPr marL="595183" indent="0">
              <a:buNone/>
              <a:defRPr sz="1562"/>
            </a:lvl3pPr>
            <a:lvl4pPr marL="892774" indent="0">
              <a:buNone/>
              <a:defRPr sz="1302"/>
            </a:lvl4pPr>
            <a:lvl5pPr marL="1190366" indent="0">
              <a:buNone/>
              <a:defRPr sz="1302"/>
            </a:lvl5pPr>
            <a:lvl6pPr marL="1487957" indent="0">
              <a:buNone/>
              <a:defRPr sz="1302"/>
            </a:lvl6pPr>
            <a:lvl7pPr marL="1785549" indent="0">
              <a:buNone/>
              <a:defRPr sz="1302"/>
            </a:lvl7pPr>
            <a:lvl8pPr marL="2083140" indent="0">
              <a:buNone/>
              <a:defRPr sz="1302"/>
            </a:lvl8pPr>
            <a:lvl9pPr marL="2380732" indent="0">
              <a:buNone/>
              <a:defRPr sz="130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3358" y="1339215"/>
            <a:ext cx="2637876" cy="2481061"/>
          </a:xfrm>
        </p:spPr>
        <p:txBody>
          <a:bodyPr/>
          <a:lstStyle>
            <a:lvl1pPr marL="0" indent="0">
              <a:buNone/>
              <a:defRPr sz="1041"/>
            </a:lvl1pPr>
            <a:lvl2pPr marL="297591" indent="0">
              <a:buNone/>
              <a:defRPr sz="911"/>
            </a:lvl2pPr>
            <a:lvl3pPr marL="595183" indent="0">
              <a:buNone/>
              <a:defRPr sz="781"/>
            </a:lvl3pPr>
            <a:lvl4pPr marL="892774" indent="0">
              <a:buNone/>
              <a:defRPr sz="651"/>
            </a:lvl4pPr>
            <a:lvl5pPr marL="1190366" indent="0">
              <a:buNone/>
              <a:defRPr sz="651"/>
            </a:lvl5pPr>
            <a:lvl6pPr marL="1487957" indent="0">
              <a:buNone/>
              <a:defRPr sz="651"/>
            </a:lvl6pPr>
            <a:lvl7pPr marL="1785549" indent="0">
              <a:buNone/>
              <a:defRPr sz="651"/>
            </a:lvl7pPr>
            <a:lvl8pPr marL="2083140" indent="0">
              <a:buNone/>
              <a:defRPr sz="651"/>
            </a:lvl8pPr>
            <a:lvl9pPr marL="2380732" indent="0">
              <a:buNone/>
              <a:defRPr sz="65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04508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2293" y="237670"/>
            <a:ext cx="7054215" cy="8628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2293" y="1188347"/>
            <a:ext cx="7054215" cy="2832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2293" y="4137513"/>
            <a:ext cx="1840230" cy="237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2306C4-B449-49AB-ABE9-EDBB46B05E5F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09228" y="4137513"/>
            <a:ext cx="2760345" cy="237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76278" y="4137513"/>
            <a:ext cx="1840230" cy="23766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CC1DDB-0EB4-479F-A2E8-F7571765D2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16406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95183" rtl="0" eaLnBrk="1" latinLnBrk="0" hangingPunct="1">
        <a:lnSpc>
          <a:spcPct val="90000"/>
        </a:lnSpc>
        <a:spcBef>
          <a:spcPct val="0"/>
        </a:spcBef>
        <a:buNone/>
        <a:defRPr sz="28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8796" indent="-148796" algn="l" defTabSz="595183" rtl="0" eaLnBrk="1" latinLnBrk="0" hangingPunct="1">
        <a:lnSpc>
          <a:spcPct val="90000"/>
        </a:lnSpc>
        <a:spcBef>
          <a:spcPts val="651"/>
        </a:spcBef>
        <a:buFont typeface="Arial" panose="020B0604020202020204" pitchFamily="34" charset="0"/>
        <a:buChar char="•"/>
        <a:defRPr sz="1823" kern="1200">
          <a:solidFill>
            <a:schemeClr val="tx1"/>
          </a:solidFill>
          <a:latin typeface="+mn-lt"/>
          <a:ea typeface="+mn-ea"/>
          <a:cs typeface="+mn-cs"/>
        </a:defRPr>
      </a:lvl1pPr>
      <a:lvl2pPr marL="446387" indent="-148796" algn="l" defTabSz="595183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562" kern="1200">
          <a:solidFill>
            <a:schemeClr val="tx1"/>
          </a:solidFill>
          <a:latin typeface="+mn-lt"/>
          <a:ea typeface="+mn-ea"/>
          <a:cs typeface="+mn-cs"/>
        </a:defRPr>
      </a:lvl2pPr>
      <a:lvl3pPr marL="743979" indent="-148796" algn="l" defTabSz="595183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302" kern="1200">
          <a:solidFill>
            <a:schemeClr val="tx1"/>
          </a:solidFill>
          <a:latin typeface="+mn-lt"/>
          <a:ea typeface="+mn-ea"/>
          <a:cs typeface="+mn-cs"/>
        </a:defRPr>
      </a:lvl3pPr>
      <a:lvl4pPr marL="1041570" indent="-148796" algn="l" defTabSz="595183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2" kern="1200">
          <a:solidFill>
            <a:schemeClr val="tx1"/>
          </a:solidFill>
          <a:latin typeface="+mn-lt"/>
          <a:ea typeface="+mn-ea"/>
          <a:cs typeface="+mn-cs"/>
        </a:defRPr>
      </a:lvl4pPr>
      <a:lvl5pPr marL="1339162" indent="-148796" algn="l" defTabSz="595183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2" kern="1200">
          <a:solidFill>
            <a:schemeClr val="tx1"/>
          </a:solidFill>
          <a:latin typeface="+mn-lt"/>
          <a:ea typeface="+mn-ea"/>
          <a:cs typeface="+mn-cs"/>
        </a:defRPr>
      </a:lvl5pPr>
      <a:lvl6pPr marL="1636753" indent="-148796" algn="l" defTabSz="595183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2" kern="1200">
          <a:solidFill>
            <a:schemeClr val="tx1"/>
          </a:solidFill>
          <a:latin typeface="+mn-lt"/>
          <a:ea typeface="+mn-ea"/>
          <a:cs typeface="+mn-cs"/>
        </a:defRPr>
      </a:lvl6pPr>
      <a:lvl7pPr marL="1934345" indent="-148796" algn="l" defTabSz="595183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2" kern="1200">
          <a:solidFill>
            <a:schemeClr val="tx1"/>
          </a:solidFill>
          <a:latin typeface="+mn-lt"/>
          <a:ea typeface="+mn-ea"/>
          <a:cs typeface="+mn-cs"/>
        </a:defRPr>
      </a:lvl7pPr>
      <a:lvl8pPr marL="2231936" indent="-148796" algn="l" defTabSz="595183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2" kern="1200">
          <a:solidFill>
            <a:schemeClr val="tx1"/>
          </a:solidFill>
          <a:latin typeface="+mn-lt"/>
          <a:ea typeface="+mn-ea"/>
          <a:cs typeface="+mn-cs"/>
        </a:defRPr>
      </a:lvl8pPr>
      <a:lvl9pPr marL="2529528" indent="-148796" algn="l" defTabSz="595183" rtl="0" eaLnBrk="1" latinLnBrk="0" hangingPunct="1">
        <a:lnSpc>
          <a:spcPct val="90000"/>
        </a:lnSpc>
        <a:spcBef>
          <a:spcPts val="325"/>
        </a:spcBef>
        <a:buFont typeface="Arial" panose="020B0604020202020204" pitchFamily="34" charset="0"/>
        <a:buChar char="•"/>
        <a:defRPr sz="117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95183" rtl="0" eaLnBrk="1" latinLnBrk="0" hangingPunct="1">
        <a:defRPr sz="1172" kern="1200">
          <a:solidFill>
            <a:schemeClr val="tx1"/>
          </a:solidFill>
          <a:latin typeface="+mn-lt"/>
          <a:ea typeface="+mn-ea"/>
          <a:cs typeface="+mn-cs"/>
        </a:defRPr>
      </a:lvl1pPr>
      <a:lvl2pPr marL="297591" algn="l" defTabSz="595183" rtl="0" eaLnBrk="1" latinLnBrk="0" hangingPunct="1">
        <a:defRPr sz="1172" kern="1200">
          <a:solidFill>
            <a:schemeClr val="tx1"/>
          </a:solidFill>
          <a:latin typeface="+mn-lt"/>
          <a:ea typeface="+mn-ea"/>
          <a:cs typeface="+mn-cs"/>
        </a:defRPr>
      </a:lvl2pPr>
      <a:lvl3pPr marL="595183" algn="l" defTabSz="595183" rtl="0" eaLnBrk="1" latinLnBrk="0" hangingPunct="1">
        <a:defRPr sz="1172" kern="1200">
          <a:solidFill>
            <a:schemeClr val="tx1"/>
          </a:solidFill>
          <a:latin typeface="+mn-lt"/>
          <a:ea typeface="+mn-ea"/>
          <a:cs typeface="+mn-cs"/>
        </a:defRPr>
      </a:lvl3pPr>
      <a:lvl4pPr marL="892774" algn="l" defTabSz="595183" rtl="0" eaLnBrk="1" latinLnBrk="0" hangingPunct="1">
        <a:defRPr sz="1172" kern="1200">
          <a:solidFill>
            <a:schemeClr val="tx1"/>
          </a:solidFill>
          <a:latin typeface="+mn-lt"/>
          <a:ea typeface="+mn-ea"/>
          <a:cs typeface="+mn-cs"/>
        </a:defRPr>
      </a:lvl4pPr>
      <a:lvl5pPr marL="1190366" algn="l" defTabSz="595183" rtl="0" eaLnBrk="1" latinLnBrk="0" hangingPunct="1">
        <a:defRPr sz="1172" kern="1200">
          <a:solidFill>
            <a:schemeClr val="tx1"/>
          </a:solidFill>
          <a:latin typeface="+mn-lt"/>
          <a:ea typeface="+mn-ea"/>
          <a:cs typeface="+mn-cs"/>
        </a:defRPr>
      </a:lvl5pPr>
      <a:lvl6pPr marL="1487957" algn="l" defTabSz="595183" rtl="0" eaLnBrk="1" latinLnBrk="0" hangingPunct="1">
        <a:defRPr sz="1172" kern="1200">
          <a:solidFill>
            <a:schemeClr val="tx1"/>
          </a:solidFill>
          <a:latin typeface="+mn-lt"/>
          <a:ea typeface="+mn-ea"/>
          <a:cs typeface="+mn-cs"/>
        </a:defRPr>
      </a:lvl6pPr>
      <a:lvl7pPr marL="1785549" algn="l" defTabSz="595183" rtl="0" eaLnBrk="1" latinLnBrk="0" hangingPunct="1">
        <a:defRPr sz="1172" kern="1200">
          <a:solidFill>
            <a:schemeClr val="tx1"/>
          </a:solidFill>
          <a:latin typeface="+mn-lt"/>
          <a:ea typeface="+mn-ea"/>
          <a:cs typeface="+mn-cs"/>
        </a:defRPr>
      </a:lvl7pPr>
      <a:lvl8pPr marL="2083140" algn="l" defTabSz="595183" rtl="0" eaLnBrk="1" latinLnBrk="0" hangingPunct="1">
        <a:defRPr sz="1172" kern="1200">
          <a:solidFill>
            <a:schemeClr val="tx1"/>
          </a:solidFill>
          <a:latin typeface="+mn-lt"/>
          <a:ea typeface="+mn-ea"/>
          <a:cs typeface="+mn-cs"/>
        </a:defRPr>
      </a:lvl8pPr>
      <a:lvl9pPr marL="2380732" algn="l" defTabSz="595183" rtl="0" eaLnBrk="1" latinLnBrk="0" hangingPunct="1">
        <a:defRPr sz="117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25">
            <a:extLst>
              <a:ext uri="{FF2B5EF4-FFF2-40B4-BE49-F238E27FC236}">
                <a16:creationId xmlns:a16="http://schemas.microsoft.com/office/drawing/2014/main" id="{29E0A192-50C5-4045-A62C-ED36FDB54424}"/>
              </a:ext>
            </a:extLst>
          </p:cNvPr>
          <p:cNvGrpSpPr/>
          <p:nvPr/>
        </p:nvGrpSpPr>
        <p:grpSpPr>
          <a:xfrm>
            <a:off x="0" y="0"/>
            <a:ext cx="4054154" cy="2196000"/>
            <a:chOff x="0" y="0"/>
            <a:chExt cx="4054154" cy="2196000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7E25ABF-A714-4FDC-8C1A-19E100DD44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054154" cy="2196000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0EFF2C9-68B6-444A-BD3F-CF6AFAC4989B}"/>
                </a:ext>
              </a:extLst>
            </p:cNvPr>
            <p:cNvSpPr txBox="1"/>
            <p:nvPr/>
          </p:nvSpPr>
          <p:spPr>
            <a:xfrm>
              <a:off x="1872227" y="1727428"/>
              <a:ext cx="309700" cy="468572"/>
            </a:xfrm>
            <a:prstGeom prst="rect">
              <a:avLst/>
            </a:prstGeom>
            <a:noFill/>
          </p:spPr>
          <p:txBody>
            <a:bodyPr wrap="none" tIns="144000" rtlCol="0" anchor="b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a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DC452B8-3583-426F-908B-6BE78CF7C14D}"/>
              </a:ext>
            </a:extLst>
          </p:cNvPr>
          <p:cNvGrpSpPr/>
          <p:nvPr/>
        </p:nvGrpSpPr>
        <p:grpSpPr>
          <a:xfrm>
            <a:off x="4124646" y="0"/>
            <a:ext cx="4054154" cy="2196000"/>
            <a:chOff x="4124646" y="-11416"/>
            <a:chExt cx="4054154" cy="2196000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1CD2ABCD-DA48-4828-B5B1-5E05F2AFF5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24646" y="-11416"/>
              <a:ext cx="4054154" cy="21960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ADFBDE1-5289-4863-B580-761A02B497A7}"/>
                </a:ext>
              </a:extLst>
            </p:cNvPr>
            <p:cNvSpPr txBox="1"/>
            <p:nvPr/>
          </p:nvSpPr>
          <p:spPr>
            <a:xfrm>
              <a:off x="5994468" y="1716012"/>
              <a:ext cx="314510" cy="468572"/>
            </a:xfrm>
            <a:prstGeom prst="rect">
              <a:avLst/>
            </a:prstGeom>
            <a:noFill/>
          </p:spPr>
          <p:txBody>
            <a:bodyPr wrap="none" tIns="144000" rtlCol="0" anchor="b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b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AD91C24C-AF49-4723-86F0-91184DFBE35B}"/>
              </a:ext>
            </a:extLst>
          </p:cNvPr>
          <p:cNvGrpSpPr/>
          <p:nvPr/>
        </p:nvGrpSpPr>
        <p:grpSpPr>
          <a:xfrm>
            <a:off x="0" y="2268050"/>
            <a:ext cx="4054154" cy="2196000"/>
            <a:chOff x="0" y="2268050"/>
            <a:chExt cx="4054154" cy="2196000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7693CC8-0DBE-490A-BB70-CD3052DB83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268050"/>
              <a:ext cx="4054154" cy="2196000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0B103F8-ED2C-4AF2-B92C-D101CD6EE56E}"/>
                </a:ext>
              </a:extLst>
            </p:cNvPr>
            <p:cNvSpPr txBox="1"/>
            <p:nvPr/>
          </p:nvSpPr>
          <p:spPr>
            <a:xfrm>
              <a:off x="1872227" y="3995478"/>
              <a:ext cx="309700" cy="468572"/>
            </a:xfrm>
            <a:prstGeom prst="rect">
              <a:avLst/>
            </a:prstGeom>
            <a:noFill/>
          </p:spPr>
          <p:txBody>
            <a:bodyPr wrap="none" tIns="144000" rtlCol="0" anchor="b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c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BD54A888-9B5C-4A32-8C95-4C34E0423A6A}"/>
              </a:ext>
            </a:extLst>
          </p:cNvPr>
          <p:cNvGrpSpPr/>
          <p:nvPr/>
        </p:nvGrpSpPr>
        <p:grpSpPr>
          <a:xfrm>
            <a:off x="4124646" y="2268050"/>
            <a:ext cx="4054154" cy="2196000"/>
            <a:chOff x="4164400" y="2268050"/>
            <a:chExt cx="4054154" cy="219600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1E6FCB5E-2A8F-40C0-A34A-E1717848AB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64400" y="2268050"/>
              <a:ext cx="4054154" cy="21960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60DE7DD6-04F7-430B-AABE-FC9359495876}"/>
                </a:ext>
              </a:extLst>
            </p:cNvPr>
            <p:cNvSpPr txBox="1"/>
            <p:nvPr/>
          </p:nvSpPr>
          <p:spPr>
            <a:xfrm>
              <a:off x="6034222" y="3995478"/>
              <a:ext cx="314510" cy="468572"/>
            </a:xfrm>
            <a:prstGeom prst="rect">
              <a:avLst/>
            </a:prstGeom>
            <a:noFill/>
          </p:spPr>
          <p:txBody>
            <a:bodyPr wrap="none" tIns="144000" rtlCol="0" anchor="b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74250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</TotalTime>
  <Words>4</Words>
  <Application>Microsoft Office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Roboto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Marcus Fantham</dc:creator>
  <cp:lastModifiedBy>Marcus Fantham</cp:lastModifiedBy>
  <cp:revision>2</cp:revision>
  <dcterms:created xsi:type="dcterms:W3CDTF">2018-09-17T08:21:18Z</dcterms:created>
  <dcterms:modified xsi:type="dcterms:W3CDTF">2018-09-17T08:47:03Z</dcterms:modified>
</cp:coreProperties>
</file>

<file path=docProps/thumbnail.jpeg>
</file>